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3AA"/>
    <a:srgbClr val="D8E7F5"/>
    <a:srgbClr val="B0D2E8"/>
    <a:srgbClr val="F7FBFF"/>
    <a:srgbClr val="73B3D8"/>
    <a:srgbClr val="3E8EC4"/>
    <a:srgbClr val="E79637"/>
    <a:srgbClr val="A95D8B"/>
    <a:srgbClr val="8FBF6D"/>
    <a:srgbClr val="F1BD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094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5212D-8066-4EF5-A332-69D1C3C84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202CD5-6AD4-4B5E-B257-11F25DF93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3ACDB0-F718-415B-923A-E07714488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EDC7C6-80B6-46AA-A85D-E5FBFD80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40C4F-4F8B-4193-B7AD-1983C2BB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2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6C65D8-9635-4DBA-A656-705A4952C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88211C-34F7-4A20-B060-49406A7D8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1D6C52-41AC-4B42-B180-9D26629FF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A04886-CCC8-4360-A7B5-FFC6AD17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6F370E-353A-4D70-9E6B-6A3855D0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5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5C0A8D-DC65-431F-B1BB-672771442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AD9720-5481-44CB-9D3C-28BF91771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371B1F-0AFB-4973-ADAF-753597023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1FD2D0-77C3-4831-9FB0-67C7AFDD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A22E4-4198-42E8-85D4-05B3482BB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2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2F904-C2A5-458C-9776-BD3D6D80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88EDD8-B49D-4A19-BA52-5C466F36E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18A43B-5F09-498E-8783-1419C6BF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2A03C2-390A-45BF-920A-C9EBFE529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3C4641-A6A5-4C5E-8C38-E7176FE0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7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D8E5E-7CA2-4AD8-8DA3-1BE3E57C6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E0E79F-F028-422B-AE5A-BE8E0561A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32A0A7-181B-48A4-ACEA-09BC440A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A05FBD-73F6-492B-B46B-8B349430F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8599D4-28DB-45DC-A8AC-A4B6418F3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2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E10960-20C3-4E7A-99FF-ED3232414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4C75D-EF08-44A7-B809-ECE397ED2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616283-2584-4E11-989C-6E1B2F164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045E7F-67CC-4F7B-9565-EEC84A961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79557D-A5FE-434A-8F7D-28875C274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B7AB33-BD23-45E9-9677-F0FC274AC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7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5EC1A-7B74-4BFC-B5BD-866BC9263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E60AF0-EBF4-4BF4-8C26-B65FA6994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64BC90-9410-4A6A-BC64-A89F035C5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59801E-9ECC-4C46-A28B-EF12876B4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5C64AA-8BF0-4852-9E68-0BCBE00AD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5710966-2C3D-4F28-B2A7-5E06E2BC6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C71E698-6D5A-40ED-A724-B5F449DE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EC6CDCA-5429-4605-B759-B55EA0E44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3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AF053-94F8-40DD-B612-7B4F79A76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8664D00-2D3A-4F31-8BBA-27686EDA6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B588A10-690E-4DDF-A7DF-6E698222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2F500C-B4F9-4E1E-8592-615D22549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0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D3CE6A2-F8FD-4E2A-8C5C-CA0C043F0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0FABA6-FCA7-481B-9062-D9FDB83D5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9EFADA-3CF2-4691-8075-0C1A80F9D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1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EB5A9-FC2B-4293-A886-D6A2ECE8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16A983-AF49-4D8F-8CF5-1DD6F6CEC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36BC044-96BB-4401-BC91-EC9D43089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B3091D-1A15-4E29-A542-154032D4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1CC71E-DFD5-403B-966D-6D29C0743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1DCC73-DC63-40EB-B4FE-DFC2B6DE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0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3872ED-AA28-422B-9C79-85289FED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2BE43B-8743-4FBA-8109-BA8F7131F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103EA5-EA35-4244-8EEF-818B511C3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D94C0C-8033-429A-B4B7-C2A771AB2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917C59-AB69-443F-B06B-99D6220E0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3940BA-7B10-482A-97DB-125648A5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4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922BA8-927C-4BB4-BE02-71FC9185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032A61-3110-42AD-ADE7-658A3803E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544014-CDB1-4831-8C91-3BB8ECE2D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37353-3A89-4BF9-A920-F0E7F9AF286D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E15761-1179-4AE7-B6D2-38FBBCA7F1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25866D-2B86-45BC-813D-C25E6F7AA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0E883-B365-4821-A14E-5BE62D88A5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28684D74-C0AD-4BEB-B129-3F902AFA18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93" t="8619" r="15812" b="2896"/>
          <a:stretch/>
        </p:blipFill>
        <p:spPr>
          <a:xfrm>
            <a:off x="1685300" y="692481"/>
            <a:ext cx="6400800" cy="6068292"/>
          </a:xfrm>
          <a:prstGeom prst="rect">
            <a:avLst/>
          </a:prstGeom>
        </p:spPr>
      </p:pic>
      <p:grpSp>
        <p:nvGrpSpPr>
          <p:cNvPr id="23" name="Grupo 22">
            <a:extLst>
              <a:ext uri="{FF2B5EF4-FFF2-40B4-BE49-F238E27FC236}">
                <a16:creationId xmlns:a16="http://schemas.microsoft.com/office/drawing/2014/main" id="{934BB37D-D3D5-4944-8F0B-7A8008F64290}"/>
              </a:ext>
            </a:extLst>
          </p:cNvPr>
          <p:cNvGrpSpPr/>
          <p:nvPr/>
        </p:nvGrpSpPr>
        <p:grpSpPr>
          <a:xfrm>
            <a:off x="712510" y="4064465"/>
            <a:ext cx="1068335" cy="1588654"/>
            <a:chOff x="10141525" y="4451865"/>
            <a:chExt cx="1068335" cy="1588654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FE5805FC-F330-4A87-A65C-393B4F12C3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193" t="54680" r="17206" b="22155"/>
            <a:stretch/>
          </p:blipFill>
          <p:spPr>
            <a:xfrm>
              <a:off x="10141525" y="4451865"/>
              <a:ext cx="572655" cy="1588654"/>
            </a:xfrm>
            <a:prstGeom prst="rect">
              <a:avLst/>
            </a:prstGeom>
          </p:spPr>
        </p:pic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4355AAFA-F287-4153-8BED-F7445C151EEC}"/>
                </a:ext>
              </a:extLst>
            </p:cNvPr>
            <p:cNvSpPr txBox="1"/>
            <p:nvPr/>
          </p:nvSpPr>
          <p:spPr>
            <a:xfrm>
              <a:off x="10714180" y="468443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/>
                <a:t>47</a:t>
              </a:r>
              <a:endParaRPr lang="en-US" dirty="0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AFFFF4D9-2DC5-4D4B-8505-9A8F1FFB145D}"/>
                </a:ext>
              </a:extLst>
            </p:cNvPr>
            <p:cNvSpPr txBox="1"/>
            <p:nvPr/>
          </p:nvSpPr>
          <p:spPr>
            <a:xfrm>
              <a:off x="10637205" y="5529504"/>
              <a:ext cx="572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/>
                <a:t>253</a:t>
              </a:r>
              <a:endParaRPr lang="en-US" dirty="0"/>
            </a:p>
          </p:txBody>
        </p:sp>
      </p:grp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51FB6B6-736D-4743-8F9C-066AD0831FBF}"/>
              </a:ext>
            </a:extLst>
          </p:cNvPr>
          <p:cNvSpPr txBox="1"/>
          <p:nvPr/>
        </p:nvSpPr>
        <p:spPr>
          <a:xfrm>
            <a:off x="1850571" y="381000"/>
            <a:ext cx="7883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Costa Rica. Muertes en carretera por accidentes de tránsito 2020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21BA0F23-2F23-494E-A9F2-F03637EFB7C8}"/>
              </a:ext>
            </a:extLst>
          </p:cNvPr>
          <p:cNvGrpSpPr/>
          <p:nvPr/>
        </p:nvGrpSpPr>
        <p:grpSpPr>
          <a:xfrm>
            <a:off x="1732145" y="4297038"/>
            <a:ext cx="1420584" cy="1153886"/>
            <a:chOff x="440873" y="1143000"/>
            <a:chExt cx="2879271" cy="2997201"/>
          </a:xfrm>
        </p:grpSpPr>
        <p:pic>
          <p:nvPicPr>
            <p:cNvPr id="26" name="Imagen 25">
              <a:extLst>
                <a:ext uri="{FF2B5EF4-FFF2-40B4-BE49-F238E27FC236}">
                  <a16:creationId xmlns:a16="http://schemas.microsoft.com/office/drawing/2014/main" id="{DC4F32CB-A8F7-4AA8-8DA3-C6337367B1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EEEEEE"/>
                </a:clrFrom>
                <a:clrTo>
                  <a:srgbClr val="EEEEEE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091"/>
            <a:stretch/>
          </p:blipFill>
          <p:spPr>
            <a:xfrm>
              <a:off x="440873" y="1143000"/>
              <a:ext cx="1496784" cy="2942771"/>
            </a:xfrm>
            <a:prstGeom prst="rect">
              <a:avLst/>
            </a:prstGeom>
          </p:spPr>
        </p:pic>
        <p:pic>
          <p:nvPicPr>
            <p:cNvPr id="27" name="Imagen 26">
              <a:extLst>
                <a:ext uri="{FF2B5EF4-FFF2-40B4-BE49-F238E27FC236}">
                  <a16:creationId xmlns:a16="http://schemas.microsoft.com/office/drawing/2014/main" id="{CD05F0F5-3842-44AF-B853-250B23F7828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EEEEEE"/>
                </a:clrFrom>
                <a:clrTo>
                  <a:srgbClr val="EEEEEE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681"/>
            <a:stretch/>
          </p:blipFill>
          <p:spPr>
            <a:xfrm>
              <a:off x="1937657" y="1197430"/>
              <a:ext cx="1382487" cy="2942771"/>
            </a:xfrm>
            <a:prstGeom prst="rect">
              <a:avLst/>
            </a:prstGeom>
          </p:spPr>
        </p:pic>
      </p:grp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3791289-57DB-404A-A7B1-313D89C3852F}"/>
              </a:ext>
            </a:extLst>
          </p:cNvPr>
          <p:cNvSpPr txBox="1"/>
          <p:nvPr/>
        </p:nvSpPr>
        <p:spPr>
          <a:xfrm>
            <a:off x="2875954" y="4680803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300</a:t>
            </a:r>
            <a:endParaRPr lang="en-US" sz="2400" dirty="0"/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F8A0886F-E692-48AE-9110-749CF815ED69}"/>
              </a:ext>
            </a:extLst>
          </p:cNvPr>
          <p:cNvGrpSpPr/>
          <p:nvPr/>
        </p:nvGrpSpPr>
        <p:grpSpPr>
          <a:xfrm>
            <a:off x="7047868" y="1240981"/>
            <a:ext cx="4839332" cy="4382211"/>
            <a:chOff x="7047868" y="1240981"/>
            <a:chExt cx="4839332" cy="4382211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DE06FE4C-D4F8-4A52-9AF3-9BC5C0C4C504}"/>
                </a:ext>
              </a:extLst>
            </p:cNvPr>
            <p:cNvGrpSpPr/>
            <p:nvPr/>
          </p:nvGrpSpPr>
          <p:grpSpPr>
            <a:xfrm>
              <a:off x="7104254" y="1240981"/>
              <a:ext cx="4782946" cy="4382211"/>
              <a:chOff x="1774124" y="715589"/>
              <a:chExt cx="5759706" cy="5415313"/>
            </a:xfrm>
          </p:grpSpPr>
          <p:sp>
            <p:nvSpPr>
              <p:cNvPr id="16" name="Elipse 15">
                <a:extLst>
                  <a:ext uri="{FF2B5EF4-FFF2-40B4-BE49-F238E27FC236}">
                    <a16:creationId xmlns:a16="http://schemas.microsoft.com/office/drawing/2014/main" id="{1F09884D-538F-4A9A-85F7-631D2597C7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769884" y="715589"/>
                <a:ext cx="1965600" cy="1944000"/>
              </a:xfrm>
              <a:prstGeom prst="ellipse">
                <a:avLst/>
              </a:prstGeom>
              <a:solidFill>
                <a:srgbClr val="3E8E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600" dirty="0"/>
                  <a:t>ALAJUELA</a:t>
                </a:r>
              </a:p>
              <a:p>
                <a:pPr algn="ctr"/>
                <a:r>
                  <a:rPr lang="es-ES" sz="1600" dirty="0"/>
                  <a:t>54</a:t>
                </a:r>
                <a:endParaRPr lang="en-US" sz="1600" dirty="0"/>
              </a:p>
            </p:txBody>
          </p:sp>
          <p:sp>
            <p:nvSpPr>
              <p:cNvPr id="17" name="Elipse 16">
                <a:extLst>
                  <a:ext uri="{FF2B5EF4-FFF2-40B4-BE49-F238E27FC236}">
                    <a16:creationId xmlns:a16="http://schemas.microsoft.com/office/drawing/2014/main" id="{705F3D96-EE48-4451-8163-6930D6BB0D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01222" y="4222902"/>
                <a:ext cx="1935180" cy="1908000"/>
              </a:xfrm>
              <a:prstGeom prst="ellipse">
                <a:avLst/>
              </a:prstGeom>
              <a:solidFill>
                <a:srgbClr val="73B3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dirty="0"/>
                  <a:t>PUNTARENAS</a:t>
                </a:r>
              </a:p>
              <a:p>
                <a:pPr algn="ctr"/>
                <a:r>
                  <a:rPr lang="es-ES" sz="1200" dirty="0"/>
                  <a:t>53</a:t>
                </a:r>
                <a:endParaRPr lang="en-US" sz="1200" dirty="0"/>
              </a:p>
            </p:txBody>
          </p:sp>
          <p:sp>
            <p:nvSpPr>
              <p:cNvPr id="18" name="Elipse 17">
                <a:extLst>
                  <a:ext uri="{FF2B5EF4-FFF2-40B4-BE49-F238E27FC236}">
                    <a16:creationId xmlns:a16="http://schemas.microsoft.com/office/drawing/2014/main" id="{793FC8D5-8088-48C5-A629-2DEBB82424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68230" y="2049600"/>
                <a:ext cx="1965600" cy="1944000"/>
              </a:xfrm>
              <a:prstGeom prst="ellipse">
                <a:avLst/>
              </a:prstGeom>
              <a:solidFill>
                <a:srgbClr val="3E8E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/>
                  <a:t>LIMON 54</a:t>
                </a:r>
                <a:endParaRPr lang="en-US" dirty="0"/>
              </a:p>
            </p:txBody>
          </p:sp>
          <p:sp>
            <p:nvSpPr>
              <p:cNvPr id="19" name="Elipse 18">
                <a:extLst>
                  <a:ext uri="{FF2B5EF4-FFF2-40B4-BE49-F238E27FC236}">
                    <a16:creationId xmlns:a16="http://schemas.microsoft.com/office/drawing/2014/main" id="{0CBBC81D-B8D6-487D-80F4-943C9272EB3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74124" y="1971640"/>
                <a:ext cx="1158774" cy="1080000"/>
              </a:xfrm>
              <a:prstGeom prst="ellipse">
                <a:avLst/>
              </a:prstGeom>
              <a:solidFill>
                <a:srgbClr val="B0D2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sz="6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s-ES" sz="1000" dirty="0">
                    <a:solidFill>
                      <a:schemeClr val="tx1"/>
                    </a:solidFill>
                  </a:rPr>
                  <a:t>30</a:t>
                </a:r>
                <a:endParaRPr lang="en-US" sz="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Elipse 19">
                <a:extLst>
                  <a:ext uri="{FF2B5EF4-FFF2-40B4-BE49-F238E27FC236}">
                    <a16:creationId xmlns:a16="http://schemas.microsoft.com/office/drawing/2014/main" id="{2CACEE8A-96C9-466D-A38D-5ACBC7084E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649022" y="2370468"/>
                <a:ext cx="2317548" cy="2160000"/>
              </a:xfrm>
              <a:prstGeom prst="ellipse">
                <a:avLst/>
              </a:prstGeom>
              <a:solidFill>
                <a:srgbClr val="1563A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/>
                  <a:t>SAN JOSÉ</a:t>
                </a:r>
              </a:p>
              <a:p>
                <a:pPr algn="ctr"/>
                <a:r>
                  <a:rPr lang="es-ES" dirty="0"/>
                  <a:t>60</a:t>
                </a:r>
                <a:endParaRPr lang="en-US" dirty="0"/>
              </a:p>
            </p:txBody>
          </p:sp>
          <p:sp>
            <p:nvSpPr>
              <p:cNvPr id="21" name="Elipse 20">
                <a:extLst>
                  <a:ext uri="{FF2B5EF4-FFF2-40B4-BE49-F238E27FC236}">
                    <a16:creationId xmlns:a16="http://schemas.microsoft.com/office/drawing/2014/main" id="{DF51245F-DD31-4845-BFB7-9821C9CC1D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82731" y="1367166"/>
                <a:ext cx="1120148" cy="1044000"/>
              </a:xfrm>
              <a:prstGeom prst="ellipse">
                <a:avLst/>
              </a:prstGeom>
              <a:solidFill>
                <a:srgbClr val="D8E7F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900" dirty="0">
                    <a:solidFill>
                      <a:schemeClr val="tx1"/>
                    </a:solidFill>
                  </a:rPr>
                  <a:t>HEREDIA</a:t>
                </a:r>
              </a:p>
              <a:p>
                <a:pPr algn="ctr"/>
                <a:r>
                  <a:rPr lang="es-ES" sz="1200" dirty="0">
                    <a:solidFill>
                      <a:schemeClr val="tx1"/>
                    </a:solidFill>
                  </a:rPr>
                  <a:t>29</a:t>
                </a:r>
                <a:endParaRPr lang="en-US" sz="9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Elipse 21">
                <a:extLst>
                  <a:ext uri="{FF2B5EF4-FFF2-40B4-BE49-F238E27FC236}">
                    <a16:creationId xmlns:a16="http://schemas.microsoft.com/office/drawing/2014/main" id="{193B79AB-43D1-4F1F-B726-1197790EFE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704528" y="3594468"/>
                <a:ext cx="695076" cy="720000"/>
              </a:xfrm>
              <a:prstGeom prst="ellipse">
                <a:avLst/>
              </a:prstGeom>
              <a:solidFill>
                <a:srgbClr val="F7FB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sz="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s-ES" sz="900" dirty="0">
                    <a:solidFill>
                      <a:schemeClr val="tx1"/>
                    </a:solidFill>
                  </a:rPr>
                  <a:t>20</a:t>
                </a:r>
                <a:endParaRPr lang="en-US" sz="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CADB2496-4995-4299-8D43-49DB46D3BFB3}"/>
                </a:ext>
              </a:extLst>
            </p:cNvPr>
            <p:cNvSpPr txBox="1"/>
            <p:nvPr/>
          </p:nvSpPr>
          <p:spPr>
            <a:xfrm>
              <a:off x="7047868" y="2438568"/>
              <a:ext cx="10479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/>
                <a:t>GUANACASTE</a:t>
              </a:r>
              <a:endParaRPr lang="en-US" sz="1200" dirty="0"/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1F30AF74-82D9-41B9-BF2D-194EFC192B81}"/>
                </a:ext>
              </a:extLst>
            </p:cNvPr>
            <p:cNvSpPr txBox="1"/>
            <p:nvPr/>
          </p:nvSpPr>
          <p:spPr>
            <a:xfrm>
              <a:off x="10224254" y="3610258"/>
              <a:ext cx="8905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/>
                <a:t>CARTAGO</a:t>
              </a:r>
              <a:endParaRPr lang="en-US" sz="1400" dirty="0"/>
            </a:p>
          </p:txBody>
        </p:sp>
      </p:grp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6DD447A-7678-42A8-A3AE-07781DEEDA87}"/>
              </a:ext>
            </a:extLst>
          </p:cNvPr>
          <p:cNvSpPr txBox="1"/>
          <p:nvPr/>
        </p:nvSpPr>
        <p:spPr>
          <a:xfrm>
            <a:off x="2816773" y="4444946"/>
            <a:ext cx="76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TOTAL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54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>
            <a:extLst>
              <a:ext uri="{FF2B5EF4-FFF2-40B4-BE49-F238E27FC236}">
                <a16:creationId xmlns:a16="http://schemas.microsoft.com/office/drawing/2014/main" id="{F1EF5E36-5699-47AD-A3C2-52E306FFCD99}"/>
              </a:ext>
            </a:extLst>
          </p:cNvPr>
          <p:cNvGrpSpPr/>
          <p:nvPr/>
        </p:nvGrpSpPr>
        <p:grpSpPr>
          <a:xfrm>
            <a:off x="440874" y="1143000"/>
            <a:ext cx="1420584" cy="1153886"/>
            <a:chOff x="440873" y="1143000"/>
            <a:chExt cx="2879271" cy="2997201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2D13C1B8-EF43-48A6-9AC7-5BBFC3CCFF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EEEEEE"/>
                </a:clrFrom>
                <a:clrTo>
                  <a:srgbClr val="EEEEEE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091"/>
            <a:stretch/>
          </p:blipFill>
          <p:spPr>
            <a:xfrm>
              <a:off x="440873" y="1143000"/>
              <a:ext cx="1496784" cy="2942771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A464B74F-7A0F-4024-B681-4EFB55F8C9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EEEEEE"/>
                </a:clrFrom>
                <a:clrTo>
                  <a:srgbClr val="EEEEEE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681"/>
            <a:stretch/>
          </p:blipFill>
          <p:spPr>
            <a:xfrm>
              <a:off x="1937657" y="1197430"/>
              <a:ext cx="1382487" cy="29427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147599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30</Words>
  <Application>Microsoft Office PowerPoint</Application>
  <PresentationFormat>Panorámica</PresentationFormat>
  <Paragraphs>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 Delgado Cascante</dc:creator>
  <cp:lastModifiedBy>Oscar Delgado Cascante</cp:lastModifiedBy>
  <cp:revision>9</cp:revision>
  <dcterms:created xsi:type="dcterms:W3CDTF">2021-02-22T14:46:07Z</dcterms:created>
  <dcterms:modified xsi:type="dcterms:W3CDTF">2021-02-22T19:23:36Z</dcterms:modified>
</cp:coreProperties>
</file>