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BA3"/>
    <a:srgbClr val="E0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57-4628-82C1-6EBD5DE4928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57-4628-82C1-6EBD5DE49289}"/>
              </c:ext>
            </c:extLst>
          </c:dPt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7-4628-82C1-6EBD5DE492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57-4628-82C1-6EBD5DE49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93377816"/>
        <c:axId val="693367648"/>
      </c:barChart>
      <c:catAx>
        <c:axId val="69337781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93367648"/>
        <c:crosses val="max"/>
        <c:auto val="1"/>
        <c:lblAlgn val="ctr"/>
        <c:lblOffset val="100"/>
        <c:noMultiLvlLbl val="0"/>
      </c:catAx>
      <c:valAx>
        <c:axId val="693367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3377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23280-6A56-4146-981F-CFC417359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2A5899-9F5C-4275-95CF-019E6C8EB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D729C7-0D29-4406-B1FB-A04F9059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FF6103-4F40-42C1-B8E3-45EBFD1A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A009FB-AB68-4DA6-8667-E8702425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4256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65CC9-D4F3-44F9-BC62-601BA493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BA03FD-9183-40E6-B51C-8C9B76C26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B2DB37-858F-4737-8A53-007E9C13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9F210-A2FF-47EE-8949-8C7BE151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20E007-AFB8-4644-A7AB-11BC63DE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5793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E1209-1C41-4987-9AF5-45B43D957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4BFCF2-82A4-42AF-BB30-8ED958AE0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75C764-24EC-4B01-8E84-4F757E35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E1142A-B098-4F74-B1D3-AC3A311E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DF455-8339-4689-AD73-171A26FC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1582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79E55-4E4B-44E3-94EC-F17C364C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174511-B522-48B8-9FDF-CEEE41E07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B68C8-9283-4A95-A24F-30F617ED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A34430-7828-453D-B103-1977C0F9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084D2-B5B5-438E-BDB3-CF84FDCD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6317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733C4-6474-44FC-960A-67927EA7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A8A7F-F9D1-457B-9035-6F27620B6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CBEF2-C2E3-4318-A7D4-64FAB1E0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C6A7E5-C3D6-4C7A-96F2-4EFB6C9A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A5391F-3F67-4709-A6EB-6DDB0FA7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340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7E7D2-D451-4D56-ABBA-B6179426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F4E76-70F7-49BF-AF20-98C387301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B5524C-416F-4186-97C1-C2F8C8A25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1ABB92-18CE-4E2E-84C0-F63CCBF6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4D41B3-0A66-4717-B2CF-06FFE4DB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5C986B-3B54-4707-AA90-24EDA632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2351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C4DBF-3B9E-4B5D-A8F8-68DCF95B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EC30AB-EA1F-4F82-938A-3D894BEBF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17FE95-3F8E-46A1-87FB-BF20AF82A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FC2177-9E4D-429C-B16A-78B8C6D7C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A75344-6688-4B08-A103-B867B1FBF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CE25BC-2146-4021-B93B-A0AF8187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201409-789B-4421-A244-D7E056CAA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EFD8F1-7F4F-4088-B4BE-3924A9C7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903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BC56E-7EA6-4FF9-8F62-E4B328A5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682611-90B3-47AA-AF45-D64A13FF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A14F00-6920-4210-9348-9BE49A64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84FD57-1FC5-4F4E-9957-FD037C67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3948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DAE465-8411-4F37-B868-EEA62DE6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4AB099-91A7-4289-9AD5-78D38C9B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08F535-AA38-441B-86D6-1CBEF772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0334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E5B78-68CD-42A3-85FD-B5F73222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76DCF6-F988-4043-B06A-8B0742C18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D89528-DDEB-4513-A375-0F3FFE198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4EAFBC-03B5-47A1-AC97-F9EE04DB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BF911B-3106-4DCA-95E7-708F9351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A87E29-A694-46C5-81DB-CC410E4C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2129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592BD-7BE0-44C4-90C7-8FAC3402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3C618A-9975-44C3-9C98-A95BCA340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E8A680-665E-4D39-9028-6F3FF243C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386FEE-4C89-4520-8480-235F85CE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1366A3-7B6A-41AB-B395-395E94EF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C7F85F-E819-4C9D-8805-1FB45679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8591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1D559D-C4A5-44D7-AC43-1A1DBE4A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C7C3F7-13C7-4335-BE75-DA155EF3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22D183-CFDB-4EE0-BE2B-51C13063C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BCB6-E5FA-41DC-8C17-0331414F5021}" type="datetimeFigureOut">
              <a:rPr lang="es-CR" smtClean="0"/>
              <a:t>7/7/2021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32BDA7-5E38-4444-BF34-D3C5CEC7B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AE247C-7D93-4ED1-8FE7-4DE4787E0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6C27-5860-44DB-825E-03F8784523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3236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>
            <a:extLst>
              <a:ext uri="{FF2B5EF4-FFF2-40B4-BE49-F238E27FC236}">
                <a16:creationId xmlns:a16="http://schemas.microsoft.com/office/drawing/2014/main" id="{8EC1C425-10BE-488D-BE22-C569B33B4E00}"/>
              </a:ext>
            </a:extLst>
          </p:cNvPr>
          <p:cNvGrpSpPr/>
          <p:nvPr/>
        </p:nvGrpSpPr>
        <p:grpSpPr>
          <a:xfrm>
            <a:off x="-492079" y="-376053"/>
            <a:ext cx="9700427" cy="6858000"/>
            <a:chOff x="1002542" y="405440"/>
            <a:chExt cx="9700427" cy="685800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BEB25E1-B2BD-4F1D-AA2F-95F6708F9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542" y="405440"/>
              <a:ext cx="9700427" cy="685800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5A1BACBD-BA4E-41DE-9FE4-971F06A9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29" y="5745480"/>
              <a:ext cx="2825496" cy="1112520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63C9831-5441-46AD-9238-3407D123300C}"/>
              </a:ext>
            </a:extLst>
          </p:cNvPr>
          <p:cNvGrpSpPr/>
          <p:nvPr/>
        </p:nvGrpSpPr>
        <p:grpSpPr>
          <a:xfrm>
            <a:off x="448950" y="3719932"/>
            <a:ext cx="2329132" cy="1650897"/>
            <a:chOff x="3766868" y="3972076"/>
            <a:chExt cx="2329132" cy="1650897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0EF8C99-8B58-4437-8C1C-33D1E7384DFB}"/>
                </a:ext>
              </a:extLst>
            </p:cNvPr>
            <p:cNvGrpSpPr/>
            <p:nvPr/>
          </p:nvGrpSpPr>
          <p:grpSpPr>
            <a:xfrm>
              <a:off x="3766868" y="3972076"/>
              <a:ext cx="2329132" cy="1514323"/>
              <a:chOff x="4770037" y="1350381"/>
              <a:chExt cx="6099082" cy="4722667"/>
            </a:xfrm>
          </p:grpSpPr>
          <p:graphicFrame>
            <p:nvGraphicFramePr>
              <p:cNvPr id="11" name="Chart Placeholder 9">
                <a:extLst>
                  <a:ext uri="{FF2B5EF4-FFF2-40B4-BE49-F238E27FC236}">
                    <a16:creationId xmlns:a16="http://schemas.microsoft.com/office/drawing/2014/main" id="{DE187BF3-F768-4869-818A-3D277539286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49263075"/>
                  </p:ext>
                </p:extLst>
              </p:nvPr>
            </p:nvGraphicFramePr>
            <p:xfrm>
              <a:off x="4770037" y="1350381"/>
              <a:ext cx="6099082" cy="43920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2" name="Freeform: Shape 28">
                <a:extLst>
                  <a:ext uri="{FF2B5EF4-FFF2-40B4-BE49-F238E27FC236}">
                    <a16:creationId xmlns:a16="http://schemas.microsoft.com/office/drawing/2014/main" id="{0D16347F-FBCC-41E6-B4F3-EBC873FA6B3F}"/>
                  </a:ext>
                </a:extLst>
              </p:cNvPr>
              <p:cNvSpPr/>
              <p:nvPr/>
            </p:nvSpPr>
            <p:spPr>
              <a:xfrm>
                <a:off x="4880605" y="1578982"/>
                <a:ext cx="2651759" cy="4392075"/>
              </a:xfrm>
              <a:custGeom>
                <a:avLst/>
                <a:gdLst>
                  <a:gd name="connsiteX0" fmla="*/ 751054 w 2651760"/>
                  <a:gd name="connsiteY0" fmla="*/ 1348747 h 4392075"/>
                  <a:gd name="connsiteX1" fmla="*/ 506757 w 2651760"/>
                  <a:gd name="connsiteY1" fmla="*/ 1467363 h 4392075"/>
                  <a:gd name="connsiteX2" fmla="*/ 406161 w 2651760"/>
                  <a:gd name="connsiteY2" fmla="*/ 1755445 h 4392075"/>
                  <a:gd name="connsiteX3" fmla="*/ 406161 w 2651760"/>
                  <a:gd name="connsiteY3" fmla="*/ 2636634 h 4392075"/>
                  <a:gd name="connsiteX4" fmla="*/ 456460 w 2651760"/>
                  <a:gd name="connsiteY4" fmla="*/ 2780671 h 4392075"/>
                  <a:gd name="connsiteX5" fmla="*/ 578608 w 2651760"/>
                  <a:gd name="connsiteY5" fmla="*/ 2839982 h 4392075"/>
                  <a:gd name="connsiteX6" fmla="*/ 700756 w 2651760"/>
                  <a:gd name="connsiteY6" fmla="*/ 2780671 h 4392075"/>
                  <a:gd name="connsiteX7" fmla="*/ 751054 w 2651760"/>
                  <a:gd name="connsiteY7" fmla="*/ 2636634 h 4392075"/>
                  <a:gd name="connsiteX8" fmla="*/ 751054 w 2651760"/>
                  <a:gd name="connsiteY8" fmla="*/ 1891016 h 4392075"/>
                  <a:gd name="connsiteX9" fmla="*/ 866022 w 2651760"/>
                  <a:gd name="connsiteY9" fmla="*/ 1891016 h 4392075"/>
                  <a:gd name="connsiteX10" fmla="*/ 866022 w 2651760"/>
                  <a:gd name="connsiteY10" fmla="*/ 3822845 h 4392075"/>
                  <a:gd name="connsiteX11" fmla="*/ 925298 w 2651760"/>
                  <a:gd name="connsiteY11" fmla="*/ 3990184 h 4392075"/>
                  <a:gd name="connsiteX12" fmla="*/ 1067208 w 2651760"/>
                  <a:gd name="connsiteY12" fmla="*/ 4060082 h 4392075"/>
                  <a:gd name="connsiteX13" fmla="*/ 1209117 w 2651760"/>
                  <a:gd name="connsiteY13" fmla="*/ 3990184 h 4392075"/>
                  <a:gd name="connsiteX14" fmla="*/ 1268393 w 2651760"/>
                  <a:gd name="connsiteY14" fmla="*/ 3822845 h 4392075"/>
                  <a:gd name="connsiteX15" fmla="*/ 1268393 w 2651760"/>
                  <a:gd name="connsiteY15" fmla="*/ 2839982 h 4392075"/>
                  <a:gd name="connsiteX16" fmla="*/ 1383362 w 2651760"/>
                  <a:gd name="connsiteY16" fmla="*/ 2839982 h 4392075"/>
                  <a:gd name="connsiteX17" fmla="*/ 1383362 w 2651760"/>
                  <a:gd name="connsiteY17" fmla="*/ 3822845 h 4392075"/>
                  <a:gd name="connsiteX18" fmla="*/ 1442638 w 2651760"/>
                  <a:gd name="connsiteY18" fmla="*/ 3990184 h 4392075"/>
                  <a:gd name="connsiteX19" fmla="*/ 1584553 w 2651760"/>
                  <a:gd name="connsiteY19" fmla="*/ 4060082 h 4392075"/>
                  <a:gd name="connsiteX20" fmla="*/ 1726462 w 2651760"/>
                  <a:gd name="connsiteY20" fmla="*/ 3990184 h 4392075"/>
                  <a:gd name="connsiteX21" fmla="*/ 1785738 w 2651760"/>
                  <a:gd name="connsiteY21" fmla="*/ 3822845 h 4392075"/>
                  <a:gd name="connsiteX22" fmla="*/ 1785738 w 2651760"/>
                  <a:gd name="connsiteY22" fmla="*/ 1891016 h 4392075"/>
                  <a:gd name="connsiteX23" fmla="*/ 1900700 w 2651760"/>
                  <a:gd name="connsiteY23" fmla="*/ 1891016 h 4392075"/>
                  <a:gd name="connsiteX24" fmla="*/ 1900700 w 2651760"/>
                  <a:gd name="connsiteY24" fmla="*/ 2636634 h 4392075"/>
                  <a:gd name="connsiteX25" fmla="*/ 1950999 w 2651760"/>
                  <a:gd name="connsiteY25" fmla="*/ 2780671 h 4392075"/>
                  <a:gd name="connsiteX26" fmla="*/ 2073153 w 2651760"/>
                  <a:gd name="connsiteY26" fmla="*/ 2839982 h 4392075"/>
                  <a:gd name="connsiteX27" fmla="*/ 2195302 w 2651760"/>
                  <a:gd name="connsiteY27" fmla="*/ 2780671 h 4392075"/>
                  <a:gd name="connsiteX28" fmla="*/ 2245599 w 2651760"/>
                  <a:gd name="connsiteY28" fmla="*/ 2636634 h 4392075"/>
                  <a:gd name="connsiteX29" fmla="*/ 2245599 w 2651760"/>
                  <a:gd name="connsiteY29" fmla="*/ 1755445 h 4392075"/>
                  <a:gd name="connsiteX30" fmla="*/ 2145010 w 2651760"/>
                  <a:gd name="connsiteY30" fmla="*/ 1467363 h 4392075"/>
                  <a:gd name="connsiteX31" fmla="*/ 1900700 w 2651760"/>
                  <a:gd name="connsiteY31" fmla="*/ 1348747 h 4392075"/>
                  <a:gd name="connsiteX32" fmla="*/ 1325880 w 2651760"/>
                  <a:gd name="connsiteY32" fmla="*/ 309376 h 4392075"/>
                  <a:gd name="connsiteX33" fmla="*/ 845820 w 2651760"/>
                  <a:gd name="connsiteY33" fmla="*/ 789436 h 4392075"/>
                  <a:gd name="connsiteX34" fmla="*/ 1325880 w 2651760"/>
                  <a:gd name="connsiteY34" fmla="*/ 1269496 h 4392075"/>
                  <a:gd name="connsiteX35" fmla="*/ 1805940 w 2651760"/>
                  <a:gd name="connsiteY35" fmla="*/ 789436 h 4392075"/>
                  <a:gd name="connsiteX36" fmla="*/ 1325880 w 2651760"/>
                  <a:gd name="connsiteY36" fmla="*/ 309376 h 4392075"/>
                  <a:gd name="connsiteX37" fmla="*/ 0 w 2651760"/>
                  <a:gd name="connsiteY37" fmla="*/ 0 h 4392075"/>
                  <a:gd name="connsiteX38" fmla="*/ 2651760 w 2651760"/>
                  <a:gd name="connsiteY38" fmla="*/ 0 h 4392075"/>
                  <a:gd name="connsiteX39" fmla="*/ 2651760 w 2651760"/>
                  <a:gd name="connsiteY39" fmla="*/ 4392075 h 4392075"/>
                  <a:gd name="connsiteX40" fmla="*/ 0 w 2651760"/>
                  <a:gd name="connsiteY40" fmla="*/ 4392075 h 43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651760" h="4392075">
                    <a:moveTo>
                      <a:pt x="751054" y="1348747"/>
                    </a:moveTo>
                    <a:cubicBezTo>
                      <a:pt x="655254" y="1348747"/>
                      <a:pt x="573819" y="1388283"/>
                      <a:pt x="506757" y="1467363"/>
                    </a:cubicBezTo>
                    <a:cubicBezTo>
                      <a:pt x="439689" y="1546450"/>
                      <a:pt x="406161" y="1642477"/>
                      <a:pt x="406161" y="1755445"/>
                    </a:cubicBezTo>
                    <a:lnTo>
                      <a:pt x="406161" y="2636634"/>
                    </a:lnTo>
                    <a:cubicBezTo>
                      <a:pt x="406161" y="2693117"/>
                      <a:pt x="422932" y="2741127"/>
                      <a:pt x="456460" y="2780671"/>
                    </a:cubicBezTo>
                    <a:cubicBezTo>
                      <a:pt x="489987" y="2820207"/>
                      <a:pt x="530707" y="2839982"/>
                      <a:pt x="578608" y="2839982"/>
                    </a:cubicBezTo>
                    <a:cubicBezTo>
                      <a:pt x="626508" y="2839982"/>
                      <a:pt x="667228" y="2820207"/>
                      <a:pt x="700756" y="2780671"/>
                    </a:cubicBezTo>
                    <a:cubicBezTo>
                      <a:pt x="734290" y="2741127"/>
                      <a:pt x="751054" y="2693117"/>
                      <a:pt x="751054" y="2636634"/>
                    </a:cubicBezTo>
                    <a:lnTo>
                      <a:pt x="751054" y="1891016"/>
                    </a:lnTo>
                    <a:lnTo>
                      <a:pt x="866022" y="1891016"/>
                    </a:lnTo>
                    <a:lnTo>
                      <a:pt x="866022" y="3822845"/>
                    </a:lnTo>
                    <a:cubicBezTo>
                      <a:pt x="866022" y="3887803"/>
                      <a:pt x="885777" y="3943580"/>
                      <a:pt x="925298" y="3990184"/>
                    </a:cubicBezTo>
                    <a:cubicBezTo>
                      <a:pt x="964820" y="4036781"/>
                      <a:pt x="1012121" y="4060082"/>
                      <a:pt x="1067208" y="4060082"/>
                    </a:cubicBezTo>
                    <a:cubicBezTo>
                      <a:pt x="1122294" y="4060082"/>
                      <a:pt x="1169596" y="4036781"/>
                      <a:pt x="1209117" y="3990184"/>
                    </a:cubicBezTo>
                    <a:cubicBezTo>
                      <a:pt x="1248639" y="3943580"/>
                      <a:pt x="1268393" y="3887803"/>
                      <a:pt x="1268393" y="3822845"/>
                    </a:cubicBezTo>
                    <a:lnTo>
                      <a:pt x="1268393" y="2839982"/>
                    </a:lnTo>
                    <a:lnTo>
                      <a:pt x="1383362" y="2839982"/>
                    </a:lnTo>
                    <a:lnTo>
                      <a:pt x="1383362" y="3822845"/>
                    </a:lnTo>
                    <a:cubicBezTo>
                      <a:pt x="1383362" y="3887803"/>
                      <a:pt x="1403123" y="3943580"/>
                      <a:pt x="1442638" y="3990184"/>
                    </a:cubicBezTo>
                    <a:cubicBezTo>
                      <a:pt x="1482159" y="4036781"/>
                      <a:pt x="1529466" y="4060082"/>
                      <a:pt x="1584553" y="4060082"/>
                    </a:cubicBezTo>
                    <a:cubicBezTo>
                      <a:pt x="1639639" y="4060082"/>
                      <a:pt x="1686941" y="4036781"/>
                      <a:pt x="1726462" y="3990184"/>
                    </a:cubicBezTo>
                    <a:cubicBezTo>
                      <a:pt x="1765977" y="3943580"/>
                      <a:pt x="1785738" y="3887803"/>
                      <a:pt x="1785738" y="3822845"/>
                    </a:cubicBezTo>
                    <a:lnTo>
                      <a:pt x="1785738" y="1891016"/>
                    </a:lnTo>
                    <a:lnTo>
                      <a:pt x="1900700" y="1891016"/>
                    </a:lnTo>
                    <a:lnTo>
                      <a:pt x="1900700" y="2636634"/>
                    </a:lnTo>
                    <a:cubicBezTo>
                      <a:pt x="1900700" y="2693117"/>
                      <a:pt x="1917471" y="2741127"/>
                      <a:pt x="1950999" y="2780671"/>
                    </a:cubicBezTo>
                    <a:cubicBezTo>
                      <a:pt x="1984539" y="2820207"/>
                      <a:pt x="2025247" y="2839982"/>
                      <a:pt x="2073153" y="2839982"/>
                    </a:cubicBezTo>
                    <a:cubicBezTo>
                      <a:pt x="2121054" y="2839982"/>
                      <a:pt x="2161774" y="2820207"/>
                      <a:pt x="2195302" y="2780671"/>
                    </a:cubicBezTo>
                    <a:cubicBezTo>
                      <a:pt x="2228835" y="2741127"/>
                      <a:pt x="2245599" y="2693117"/>
                      <a:pt x="2245599" y="2636634"/>
                    </a:cubicBezTo>
                    <a:lnTo>
                      <a:pt x="2245599" y="1755445"/>
                    </a:lnTo>
                    <a:cubicBezTo>
                      <a:pt x="2245599" y="1642477"/>
                      <a:pt x="2212066" y="1546450"/>
                      <a:pt x="2145010" y="1467363"/>
                    </a:cubicBezTo>
                    <a:cubicBezTo>
                      <a:pt x="2077942" y="1388283"/>
                      <a:pt x="1996508" y="1348747"/>
                      <a:pt x="1900700" y="1348747"/>
                    </a:cubicBezTo>
                    <a:close/>
                    <a:moveTo>
                      <a:pt x="1325880" y="309376"/>
                    </a:moveTo>
                    <a:cubicBezTo>
                      <a:pt x="1060750" y="309376"/>
                      <a:pt x="845820" y="524306"/>
                      <a:pt x="845820" y="789436"/>
                    </a:cubicBezTo>
                    <a:cubicBezTo>
                      <a:pt x="845820" y="1054566"/>
                      <a:pt x="1060750" y="1269496"/>
                      <a:pt x="1325880" y="1269496"/>
                    </a:cubicBezTo>
                    <a:cubicBezTo>
                      <a:pt x="1591010" y="1269496"/>
                      <a:pt x="1805940" y="1054566"/>
                      <a:pt x="1805940" y="789436"/>
                    </a:cubicBezTo>
                    <a:cubicBezTo>
                      <a:pt x="1805940" y="524306"/>
                      <a:pt x="1591010" y="309376"/>
                      <a:pt x="1325880" y="309376"/>
                    </a:cubicBezTo>
                    <a:close/>
                    <a:moveTo>
                      <a:pt x="0" y="0"/>
                    </a:moveTo>
                    <a:lnTo>
                      <a:pt x="2651760" y="0"/>
                    </a:lnTo>
                    <a:lnTo>
                      <a:pt x="2651760" y="4392075"/>
                    </a:lnTo>
                    <a:lnTo>
                      <a:pt x="0" y="43920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29">
                <a:extLst>
                  <a:ext uri="{FF2B5EF4-FFF2-40B4-BE49-F238E27FC236}">
                    <a16:creationId xmlns:a16="http://schemas.microsoft.com/office/drawing/2014/main" id="{11094B35-2331-4E63-9FDF-6F6736C4B09B}"/>
                  </a:ext>
                </a:extLst>
              </p:cNvPr>
              <p:cNvSpPr/>
              <p:nvPr/>
            </p:nvSpPr>
            <p:spPr>
              <a:xfrm>
                <a:off x="7721996" y="1680973"/>
                <a:ext cx="2651760" cy="4392075"/>
              </a:xfrm>
              <a:custGeom>
                <a:avLst/>
                <a:gdLst>
                  <a:gd name="connsiteX0" fmla="*/ 980984 w 2651760"/>
                  <a:gd name="connsiteY0" fmla="*/ 1348747 h 4392075"/>
                  <a:gd name="connsiteX1" fmla="*/ 664829 w 2651760"/>
                  <a:gd name="connsiteY1" fmla="*/ 1575398 h 4392075"/>
                  <a:gd name="connsiteX2" fmla="*/ 204966 w 2651760"/>
                  <a:gd name="connsiteY2" fmla="*/ 2388793 h 4392075"/>
                  <a:gd name="connsiteX3" fmla="*/ 176227 w 2651760"/>
                  <a:gd name="connsiteY3" fmla="*/ 2501062 h 4392075"/>
                  <a:gd name="connsiteX4" fmla="*/ 226526 w 2651760"/>
                  <a:gd name="connsiteY4" fmla="*/ 2645108 h 4392075"/>
                  <a:gd name="connsiteX5" fmla="*/ 348674 w 2651760"/>
                  <a:gd name="connsiteY5" fmla="*/ 2704411 h 4392075"/>
                  <a:gd name="connsiteX6" fmla="*/ 492382 w 2651760"/>
                  <a:gd name="connsiteY6" fmla="*/ 2613332 h 4392075"/>
                  <a:gd name="connsiteX7" fmla="*/ 900149 w 2651760"/>
                  <a:gd name="connsiteY7" fmla="*/ 1891016 h 4392075"/>
                  <a:gd name="connsiteX8" fmla="*/ 980984 w 2651760"/>
                  <a:gd name="connsiteY8" fmla="*/ 1891016 h 4392075"/>
                  <a:gd name="connsiteX9" fmla="*/ 980984 w 2651760"/>
                  <a:gd name="connsiteY9" fmla="*/ 2170616 h 4392075"/>
                  <a:gd name="connsiteX10" fmla="*/ 537286 w 2651760"/>
                  <a:gd name="connsiteY10" fmla="*/ 3041211 h 4392075"/>
                  <a:gd name="connsiteX11" fmla="*/ 521121 w 2651760"/>
                  <a:gd name="connsiteY11" fmla="*/ 3111117 h 4392075"/>
                  <a:gd name="connsiteX12" fmla="*/ 555254 w 2651760"/>
                  <a:gd name="connsiteY12" fmla="*/ 3206437 h 4392075"/>
                  <a:gd name="connsiteX13" fmla="*/ 636090 w 2651760"/>
                  <a:gd name="connsiteY13" fmla="*/ 3246679 h 4392075"/>
                  <a:gd name="connsiteX14" fmla="*/ 980984 w 2651760"/>
                  <a:gd name="connsiteY14" fmla="*/ 3246679 h 4392075"/>
                  <a:gd name="connsiteX15" fmla="*/ 980984 w 2651760"/>
                  <a:gd name="connsiteY15" fmla="*/ 3822845 h 4392075"/>
                  <a:gd name="connsiteX16" fmla="*/ 1040260 w 2651760"/>
                  <a:gd name="connsiteY16" fmla="*/ 3990184 h 4392075"/>
                  <a:gd name="connsiteX17" fmla="*/ 1182175 w 2651760"/>
                  <a:gd name="connsiteY17" fmla="*/ 4060082 h 4392075"/>
                  <a:gd name="connsiteX18" fmla="*/ 1469585 w 2651760"/>
                  <a:gd name="connsiteY18" fmla="*/ 4060082 h 4392075"/>
                  <a:gd name="connsiteX19" fmla="*/ 1611494 w 2651760"/>
                  <a:gd name="connsiteY19" fmla="*/ 3990184 h 4392075"/>
                  <a:gd name="connsiteX20" fmla="*/ 1670777 w 2651760"/>
                  <a:gd name="connsiteY20" fmla="*/ 3822845 h 4392075"/>
                  <a:gd name="connsiteX21" fmla="*/ 1670777 w 2651760"/>
                  <a:gd name="connsiteY21" fmla="*/ 3246679 h 4392075"/>
                  <a:gd name="connsiteX22" fmla="*/ 2015671 w 2651760"/>
                  <a:gd name="connsiteY22" fmla="*/ 3246679 h 4392075"/>
                  <a:gd name="connsiteX23" fmla="*/ 2096506 w 2651760"/>
                  <a:gd name="connsiteY23" fmla="*/ 3206437 h 4392075"/>
                  <a:gd name="connsiteX24" fmla="*/ 2130633 w 2651760"/>
                  <a:gd name="connsiteY24" fmla="*/ 3111117 h 4392075"/>
                  <a:gd name="connsiteX25" fmla="*/ 2114469 w 2651760"/>
                  <a:gd name="connsiteY25" fmla="*/ 3041211 h 4392075"/>
                  <a:gd name="connsiteX26" fmla="*/ 1670777 w 2651760"/>
                  <a:gd name="connsiteY26" fmla="*/ 2170616 h 4392075"/>
                  <a:gd name="connsiteX27" fmla="*/ 1670777 w 2651760"/>
                  <a:gd name="connsiteY27" fmla="*/ 1891016 h 4392075"/>
                  <a:gd name="connsiteX28" fmla="*/ 1751612 w 2651760"/>
                  <a:gd name="connsiteY28" fmla="*/ 1891016 h 4392075"/>
                  <a:gd name="connsiteX29" fmla="*/ 2159378 w 2651760"/>
                  <a:gd name="connsiteY29" fmla="*/ 2613332 h 4392075"/>
                  <a:gd name="connsiteX30" fmla="*/ 2303087 w 2651760"/>
                  <a:gd name="connsiteY30" fmla="*/ 2704411 h 4392075"/>
                  <a:gd name="connsiteX31" fmla="*/ 2425235 w 2651760"/>
                  <a:gd name="connsiteY31" fmla="*/ 2645108 h 4392075"/>
                  <a:gd name="connsiteX32" fmla="*/ 2475533 w 2651760"/>
                  <a:gd name="connsiteY32" fmla="*/ 2501062 h 4392075"/>
                  <a:gd name="connsiteX33" fmla="*/ 2446794 w 2651760"/>
                  <a:gd name="connsiteY33" fmla="*/ 2388793 h 4392075"/>
                  <a:gd name="connsiteX34" fmla="*/ 1986932 w 2651760"/>
                  <a:gd name="connsiteY34" fmla="*/ 1575398 h 4392075"/>
                  <a:gd name="connsiteX35" fmla="*/ 1670777 w 2651760"/>
                  <a:gd name="connsiteY35" fmla="*/ 1348747 h 4392075"/>
                  <a:gd name="connsiteX36" fmla="*/ 1325880 w 2651760"/>
                  <a:gd name="connsiteY36" fmla="*/ 309376 h 4392075"/>
                  <a:gd name="connsiteX37" fmla="*/ 845820 w 2651760"/>
                  <a:gd name="connsiteY37" fmla="*/ 789436 h 4392075"/>
                  <a:gd name="connsiteX38" fmla="*/ 1325880 w 2651760"/>
                  <a:gd name="connsiteY38" fmla="*/ 1269496 h 4392075"/>
                  <a:gd name="connsiteX39" fmla="*/ 1805940 w 2651760"/>
                  <a:gd name="connsiteY39" fmla="*/ 789436 h 4392075"/>
                  <a:gd name="connsiteX40" fmla="*/ 1325880 w 2651760"/>
                  <a:gd name="connsiteY40" fmla="*/ 309376 h 4392075"/>
                  <a:gd name="connsiteX41" fmla="*/ 0 w 2651760"/>
                  <a:gd name="connsiteY41" fmla="*/ 0 h 4392075"/>
                  <a:gd name="connsiteX42" fmla="*/ 2651760 w 2651760"/>
                  <a:gd name="connsiteY42" fmla="*/ 0 h 4392075"/>
                  <a:gd name="connsiteX43" fmla="*/ 2651760 w 2651760"/>
                  <a:gd name="connsiteY43" fmla="*/ 4392075 h 4392075"/>
                  <a:gd name="connsiteX44" fmla="*/ 0 w 2651760"/>
                  <a:gd name="connsiteY44" fmla="*/ 4392075 h 43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651760" h="4392075">
                    <a:moveTo>
                      <a:pt x="980984" y="1348747"/>
                    </a:moveTo>
                    <a:cubicBezTo>
                      <a:pt x="857635" y="1348747"/>
                      <a:pt x="752251" y="1424293"/>
                      <a:pt x="664829" y="1575398"/>
                    </a:cubicBezTo>
                    <a:lnTo>
                      <a:pt x="204966" y="2388793"/>
                    </a:lnTo>
                    <a:cubicBezTo>
                      <a:pt x="185804" y="2422689"/>
                      <a:pt x="176227" y="2460114"/>
                      <a:pt x="176227" y="2501062"/>
                    </a:cubicBezTo>
                    <a:cubicBezTo>
                      <a:pt x="176227" y="2557554"/>
                      <a:pt x="192998" y="2605565"/>
                      <a:pt x="226526" y="2645108"/>
                    </a:cubicBezTo>
                    <a:cubicBezTo>
                      <a:pt x="260059" y="2684643"/>
                      <a:pt x="300773" y="2704411"/>
                      <a:pt x="348674" y="2704411"/>
                    </a:cubicBezTo>
                    <a:cubicBezTo>
                      <a:pt x="409748" y="2704411"/>
                      <a:pt x="457655" y="2674048"/>
                      <a:pt x="492382" y="2613332"/>
                    </a:cubicBezTo>
                    <a:lnTo>
                      <a:pt x="900149" y="1891016"/>
                    </a:lnTo>
                    <a:lnTo>
                      <a:pt x="980984" y="1891016"/>
                    </a:lnTo>
                    <a:lnTo>
                      <a:pt x="980984" y="2170616"/>
                    </a:lnTo>
                    <a:lnTo>
                      <a:pt x="537286" y="3041211"/>
                    </a:lnTo>
                    <a:cubicBezTo>
                      <a:pt x="526509" y="3062392"/>
                      <a:pt x="521121" y="3085694"/>
                      <a:pt x="521121" y="3111117"/>
                    </a:cubicBezTo>
                    <a:cubicBezTo>
                      <a:pt x="521121" y="3147833"/>
                      <a:pt x="532503" y="3179600"/>
                      <a:pt x="555254" y="3206437"/>
                    </a:cubicBezTo>
                    <a:cubicBezTo>
                      <a:pt x="578013" y="3233265"/>
                      <a:pt x="604953" y="3246679"/>
                      <a:pt x="636090" y="3246679"/>
                    </a:cubicBezTo>
                    <a:lnTo>
                      <a:pt x="980984" y="3246679"/>
                    </a:lnTo>
                    <a:lnTo>
                      <a:pt x="980984" y="3822845"/>
                    </a:lnTo>
                    <a:cubicBezTo>
                      <a:pt x="980984" y="3887803"/>
                      <a:pt x="1000744" y="3943580"/>
                      <a:pt x="1040260" y="3990184"/>
                    </a:cubicBezTo>
                    <a:cubicBezTo>
                      <a:pt x="1079781" y="4036781"/>
                      <a:pt x="1127088" y="4060082"/>
                      <a:pt x="1182175" y="4060082"/>
                    </a:cubicBezTo>
                    <a:lnTo>
                      <a:pt x="1469585" y="4060082"/>
                    </a:lnTo>
                    <a:cubicBezTo>
                      <a:pt x="1524678" y="4060082"/>
                      <a:pt x="1571980" y="4036781"/>
                      <a:pt x="1611494" y="3990184"/>
                    </a:cubicBezTo>
                    <a:cubicBezTo>
                      <a:pt x="1651016" y="3943580"/>
                      <a:pt x="1670777" y="3887803"/>
                      <a:pt x="1670777" y="3822845"/>
                    </a:cubicBezTo>
                    <a:lnTo>
                      <a:pt x="1670777" y="3246679"/>
                    </a:lnTo>
                    <a:lnTo>
                      <a:pt x="2015671" y="3246679"/>
                    </a:lnTo>
                    <a:cubicBezTo>
                      <a:pt x="2046807" y="3246679"/>
                      <a:pt x="2073755" y="3233265"/>
                      <a:pt x="2096506" y="3206437"/>
                    </a:cubicBezTo>
                    <a:cubicBezTo>
                      <a:pt x="2119263" y="3179600"/>
                      <a:pt x="2130633" y="3147833"/>
                      <a:pt x="2130633" y="3111117"/>
                    </a:cubicBezTo>
                    <a:cubicBezTo>
                      <a:pt x="2130633" y="3085694"/>
                      <a:pt x="2125251" y="3062392"/>
                      <a:pt x="2114469" y="3041211"/>
                    </a:cubicBezTo>
                    <a:lnTo>
                      <a:pt x="1670777" y="2170616"/>
                    </a:lnTo>
                    <a:lnTo>
                      <a:pt x="1670777" y="1891016"/>
                    </a:lnTo>
                    <a:lnTo>
                      <a:pt x="1751612" y="1891016"/>
                    </a:lnTo>
                    <a:lnTo>
                      <a:pt x="2159378" y="2613332"/>
                    </a:lnTo>
                    <a:cubicBezTo>
                      <a:pt x="2194112" y="2674048"/>
                      <a:pt x="2242012" y="2704411"/>
                      <a:pt x="2303087" y="2704411"/>
                    </a:cubicBezTo>
                    <a:cubicBezTo>
                      <a:pt x="2350993" y="2704411"/>
                      <a:pt x="2391707" y="2684643"/>
                      <a:pt x="2425235" y="2645108"/>
                    </a:cubicBezTo>
                    <a:cubicBezTo>
                      <a:pt x="2458769" y="2605565"/>
                      <a:pt x="2475533" y="2557554"/>
                      <a:pt x="2475533" y="2501062"/>
                    </a:cubicBezTo>
                    <a:cubicBezTo>
                      <a:pt x="2475533" y="2460114"/>
                      <a:pt x="2465956" y="2422689"/>
                      <a:pt x="2446794" y="2388793"/>
                    </a:cubicBezTo>
                    <a:lnTo>
                      <a:pt x="1986932" y="1575398"/>
                    </a:lnTo>
                    <a:cubicBezTo>
                      <a:pt x="1899509" y="1424293"/>
                      <a:pt x="1794131" y="1348747"/>
                      <a:pt x="1670777" y="1348747"/>
                    </a:cubicBezTo>
                    <a:close/>
                    <a:moveTo>
                      <a:pt x="1325880" y="309376"/>
                    </a:moveTo>
                    <a:cubicBezTo>
                      <a:pt x="1060750" y="309376"/>
                      <a:pt x="845820" y="524306"/>
                      <a:pt x="845820" y="789436"/>
                    </a:cubicBezTo>
                    <a:cubicBezTo>
                      <a:pt x="845820" y="1054566"/>
                      <a:pt x="1060750" y="1269496"/>
                      <a:pt x="1325880" y="1269496"/>
                    </a:cubicBezTo>
                    <a:cubicBezTo>
                      <a:pt x="1591010" y="1269496"/>
                      <a:pt x="1805940" y="1054566"/>
                      <a:pt x="1805940" y="789436"/>
                    </a:cubicBezTo>
                    <a:cubicBezTo>
                      <a:pt x="1805940" y="524306"/>
                      <a:pt x="1591010" y="309376"/>
                      <a:pt x="1325880" y="309376"/>
                    </a:cubicBezTo>
                    <a:close/>
                    <a:moveTo>
                      <a:pt x="0" y="0"/>
                    </a:moveTo>
                    <a:lnTo>
                      <a:pt x="2651760" y="0"/>
                    </a:lnTo>
                    <a:lnTo>
                      <a:pt x="2651760" y="4392075"/>
                    </a:lnTo>
                    <a:lnTo>
                      <a:pt x="0" y="43920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57862B2-94E6-420E-8E52-A2E063DA239D}"/>
                </a:ext>
              </a:extLst>
            </p:cNvPr>
            <p:cNvSpPr txBox="1"/>
            <p:nvPr/>
          </p:nvSpPr>
          <p:spPr>
            <a:xfrm>
              <a:off x="4099541" y="5284419"/>
              <a:ext cx="6383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1600" b="1" dirty="0">
                  <a:solidFill>
                    <a:schemeClr val="accent1">
                      <a:lumMod val="75000"/>
                    </a:schemeClr>
                  </a:solidFill>
                </a:rPr>
                <a:t>83%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7B1B306-133D-4A0B-95D1-D41AD92EBDDA}"/>
                </a:ext>
              </a:extLst>
            </p:cNvPr>
            <p:cNvSpPr txBox="1"/>
            <p:nvPr/>
          </p:nvSpPr>
          <p:spPr>
            <a:xfrm>
              <a:off x="5151721" y="5284419"/>
              <a:ext cx="6383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1600" b="1" dirty="0">
                  <a:solidFill>
                    <a:schemeClr val="accent1">
                      <a:lumMod val="75000"/>
                    </a:schemeClr>
                  </a:solidFill>
                </a:rPr>
                <a:t>17%</a:t>
              </a:r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589B82C4-1DDD-4665-A549-E16014C4A1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r="17299"/>
          <a:stretch/>
        </p:blipFill>
        <p:spPr>
          <a:xfrm>
            <a:off x="8340105" y="3921156"/>
            <a:ext cx="2720915" cy="25607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01F344-7CE3-4999-A405-C3CEEC5F15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/>
          <a:stretch/>
        </p:blipFill>
        <p:spPr>
          <a:xfrm>
            <a:off x="7984853" y="376052"/>
            <a:ext cx="3668082" cy="3626603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AB9474CB-97E3-4D3F-BB6C-DFA64E966216}"/>
              </a:ext>
            </a:extLst>
          </p:cNvPr>
          <p:cNvGrpSpPr/>
          <p:nvPr/>
        </p:nvGrpSpPr>
        <p:grpSpPr>
          <a:xfrm>
            <a:off x="2778082" y="4214411"/>
            <a:ext cx="1552575" cy="676275"/>
            <a:chOff x="161925" y="1057275"/>
            <a:chExt cx="1552575" cy="67627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1770F6F-681E-4BAA-8BF5-4B8F7C65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2026" y="1146130"/>
              <a:ext cx="765478" cy="510318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BB95B5D-DA19-4AA9-84B9-979AD9E78CB9}"/>
                </a:ext>
              </a:extLst>
            </p:cNvPr>
            <p:cNvSpPr txBox="1"/>
            <p:nvPr/>
          </p:nvSpPr>
          <p:spPr>
            <a:xfrm>
              <a:off x="855516" y="1199416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sz="2000" dirty="0">
                  <a:solidFill>
                    <a:srgbClr val="335BA3"/>
                  </a:solidFill>
                  <a:latin typeface="Georgia" panose="02040502050405020303" pitchFamily="18" charset="0"/>
                </a:rPr>
                <a:t>=283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26C5782-A7BE-4D9B-AE3A-FDE1C15C506B}"/>
                </a:ext>
              </a:extLst>
            </p:cNvPr>
            <p:cNvSpPr/>
            <p:nvPr/>
          </p:nvSpPr>
          <p:spPr>
            <a:xfrm>
              <a:off x="161925" y="1057275"/>
              <a:ext cx="1552575" cy="6762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306816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Delgado Cascante</dc:creator>
  <cp:lastModifiedBy>Oscar Delgado Cascante</cp:lastModifiedBy>
  <cp:revision>6</cp:revision>
  <dcterms:created xsi:type="dcterms:W3CDTF">2021-07-06T17:50:26Z</dcterms:created>
  <dcterms:modified xsi:type="dcterms:W3CDTF">2021-07-07T14:29:29Z</dcterms:modified>
</cp:coreProperties>
</file>